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7" r:id="rId10"/>
    <p:sldId id="285" r:id="rId11"/>
    <p:sldId id="288" r:id="rId12"/>
    <p:sldId id="289" r:id="rId13"/>
    <p:sldId id="290" r:id="rId14"/>
    <p:sldId id="291" r:id="rId15"/>
    <p:sldId id="278" r:id="rId16"/>
    <p:sldId id="292" r:id="rId17"/>
  </p:sldIdLst>
  <p:sldSz cx="9144000" cy="6858000" type="screen4x3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 userDrawn="1">
          <p15:clr>
            <a:srgbClr val="A4A3A4"/>
          </p15:clr>
        </p15:guide>
        <p15:guide id="2" orient="horz" pos="1152" userDrawn="1">
          <p15:clr>
            <a:srgbClr val="A4A3A4"/>
          </p15:clr>
        </p15:guide>
        <p15:guide id="3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33371" autoAdjust="0"/>
  </p:normalViewPr>
  <p:slideViewPr>
    <p:cSldViewPr>
      <p:cViewPr varScale="1">
        <p:scale>
          <a:sx n="33" d="100"/>
          <a:sy n="33" d="100"/>
        </p:scale>
        <p:origin x="-3132" y="-78"/>
      </p:cViewPr>
      <p:guideLst>
        <p:guide orient="horz" pos="720"/>
        <p:guide orient="horz" pos="1152"/>
        <p:guide pos="6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2" d="100"/>
          <a:sy n="112" d="100"/>
        </p:scale>
        <p:origin x="-1596" y="-90"/>
      </p:cViewPr>
      <p:guideLst>
        <p:guide orient="horz" pos="2160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29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29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04E643-CF94-4213-887F-E68CE7E413D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28440" cy="3429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13910"/>
            <a:ext cx="4028440" cy="3429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578BDE-DEA5-4A52-813E-3310416579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007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44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44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8E24-DE60-41D1-A01E-C3B8536CABB3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51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00179"/>
            <a:ext cx="7435436" cy="270057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696"/>
            <a:ext cx="4029282" cy="3443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513696"/>
            <a:ext cx="4029282" cy="3443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002EF-329A-45F4-AFFC-7B6724F9C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00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your photo carefully, since it will be displayed prominently on the homepage.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smtClean="0"/>
              <a:t>the Admin Dashboard Menu, click Header Slides and choose Add New.  </a:t>
            </a:r>
          </a:p>
          <a:p>
            <a:endParaRPr lang="en-US" dirty="0" smtClean="0"/>
          </a:p>
          <a:p>
            <a:r>
              <a:rPr lang="en-US" dirty="0" smtClean="0"/>
              <a:t>Enter </a:t>
            </a:r>
            <a:r>
              <a:rPr lang="en-US" dirty="0" smtClean="0"/>
              <a:t>a slide title; click Set Featured Image and either choose an existing photo from the Media Library or choose Upload Files and upload a new one.  Click Set Featured Image, then click Publish.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slide order is most recent to oldest. To change the order, edit the slide and change the publish date/time, then click Update.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31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End Method:</a:t>
            </a:r>
          </a:p>
          <a:p>
            <a:pPr lvl="1"/>
            <a:r>
              <a:rPr lang="en-US" dirty="0" smtClean="0"/>
              <a:t>From </a:t>
            </a:r>
            <a:r>
              <a:rPr lang="en-US" dirty="0" smtClean="0"/>
              <a:t>the Admin Dashboard Menu, click Pages to see the page summary screen.  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sz="1800" baseline="0" dirty="0" smtClean="0"/>
              <a:t>        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pages summary screen, you can resort the page names alphabetically by clicking the Title link at the top.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 </a:t>
            </a:r>
            <a:r>
              <a:rPr lang="en-US" dirty="0" smtClean="0"/>
              <a:t>the list of pages, click the page title.</a:t>
            </a:r>
          </a:p>
          <a:p>
            <a:endParaRPr lang="en-US" dirty="0" smtClean="0"/>
          </a:p>
          <a:p>
            <a:r>
              <a:rPr lang="en-US" dirty="0" smtClean="0"/>
              <a:t>Front </a:t>
            </a:r>
            <a:r>
              <a:rPr lang="en-US" dirty="0" smtClean="0"/>
              <a:t>End Method:</a:t>
            </a:r>
          </a:p>
          <a:p>
            <a:pPr lvl="1"/>
            <a:r>
              <a:rPr lang="en-US" dirty="0" smtClean="0"/>
              <a:t>Click edit on the black toolbar at the top.  (you must be logged into WordPress)</a:t>
            </a:r>
          </a:p>
          <a:p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smtClean="0"/>
              <a:t>the changes in the Editor. </a:t>
            </a:r>
          </a:p>
          <a:p>
            <a:pPr lvl="1"/>
            <a:r>
              <a:rPr lang="en-US" dirty="0" smtClean="0"/>
              <a:t>You can copy and paste text from Word, but not images.  You must use the Add Media button to insert images or link to PDF or other files.</a:t>
            </a:r>
          </a:p>
          <a:p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/>
              <a:t>Update to save changes.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643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the WordPress book, the documentation site, and</a:t>
            </a:r>
            <a:r>
              <a:rPr lang="en-US" baseline="0" dirty="0" smtClean="0"/>
              <a:t> teaching.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87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Launch your VPN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Open your web browser.  Do NOT use Internet Explorer; Chrome, Firefox or Safari (on the Mac) should all work.</a:t>
            </a:r>
          </a:p>
          <a:p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 smtClean="0"/>
              <a:t>to the site.</a:t>
            </a:r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-admin/ to the end of the URL.</a:t>
            </a:r>
          </a:p>
          <a:p>
            <a:endParaRPr lang="en-US" dirty="0" smtClean="0"/>
          </a:p>
          <a:p>
            <a:r>
              <a:rPr lang="en-US" dirty="0" smtClean="0"/>
              <a:t>Login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Logout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651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cluttered screen after you login is the Admin Dashboard.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interface is called the “back end” vs. the “front end” the visitors see.</a:t>
            </a:r>
          </a:p>
          <a:p>
            <a:endParaRPr lang="en-US" dirty="0" smtClean="0"/>
          </a:p>
          <a:p>
            <a:r>
              <a:rPr lang="en-US" dirty="0" smtClean="0"/>
              <a:t>Entries </a:t>
            </a:r>
            <a:r>
              <a:rPr lang="en-US" dirty="0" smtClean="0"/>
              <a:t>at the left are a mix of content objects (pages, posts, header slides, events) and settings to customize the appearance of the website.</a:t>
            </a:r>
          </a:p>
          <a:p>
            <a:endParaRPr lang="en-US" dirty="0" smtClean="0"/>
          </a:p>
          <a:p>
            <a:r>
              <a:rPr lang="en-US" dirty="0" smtClean="0"/>
              <a:t>Posts </a:t>
            </a:r>
            <a:r>
              <a:rPr lang="en-US" dirty="0" smtClean="0"/>
              <a:t>– blog entries.</a:t>
            </a:r>
          </a:p>
          <a:p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smtClean="0"/>
              <a:t>– all the files you’ve uploaded to the website, including photos, PDFs, Word, Excel, and PowerPoint files.</a:t>
            </a:r>
          </a:p>
          <a:p>
            <a:endParaRPr lang="en-US" dirty="0" smtClean="0"/>
          </a:p>
          <a:p>
            <a:r>
              <a:rPr lang="en-US" dirty="0" smtClean="0"/>
              <a:t>Forms </a:t>
            </a:r>
            <a:r>
              <a:rPr lang="en-US" dirty="0" smtClean="0"/>
              <a:t>– usually contact forms, but may include newsletter signups or event registrations.</a:t>
            </a:r>
          </a:p>
          <a:p>
            <a:endParaRPr lang="en-US" dirty="0" smtClean="0"/>
          </a:p>
          <a:p>
            <a:r>
              <a:rPr lang="en-US" dirty="0" smtClean="0"/>
              <a:t>Pages </a:t>
            </a:r>
            <a:r>
              <a:rPr lang="en-US" dirty="0" smtClean="0"/>
              <a:t>– the pages of your website.</a:t>
            </a:r>
          </a:p>
          <a:p>
            <a:endParaRPr lang="en-US" dirty="0" smtClean="0"/>
          </a:p>
          <a:p>
            <a:r>
              <a:rPr lang="en-US" dirty="0" smtClean="0"/>
              <a:t>Header </a:t>
            </a:r>
            <a:r>
              <a:rPr lang="en-US" dirty="0" smtClean="0"/>
              <a:t>Slides – the photos that appear in the slideshow at the top of your homepage.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2847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objects have a summary screen that lists the content objects, and a detail screen where you edit an object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 smtClean="0"/>
              <a:t>and Page edit screens look a lot alike.</a:t>
            </a:r>
          </a:p>
          <a:p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smtClean="0"/>
              <a:t>and Header edit screens are quite different.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see the site as the visitors view it, but still be able to edit it, click the site name at the top in the upper left corner.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637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the front end by clicking the site name in the upper left of the Admin Dashboard.</a:t>
            </a:r>
          </a:p>
          <a:p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/>
              <a:t>Edit on the black toolbar at the top.</a:t>
            </a:r>
          </a:p>
          <a:p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 smtClean="0"/>
              <a:t>the blocks appear horizontally on the front end in the finished homepage, in the Editor they appear vertically:</a:t>
            </a:r>
          </a:p>
          <a:p>
            <a:pPr lvl="1"/>
            <a:r>
              <a:rPr lang="en-US" dirty="0" smtClean="0"/>
              <a:t>Row 1:</a:t>
            </a:r>
          </a:p>
          <a:p>
            <a:pPr lvl="2"/>
            <a:r>
              <a:rPr lang="en-US" dirty="0" smtClean="0"/>
              <a:t>Column block 1</a:t>
            </a:r>
          </a:p>
          <a:p>
            <a:pPr lvl="2"/>
            <a:r>
              <a:rPr lang="en-US" dirty="0" smtClean="0"/>
              <a:t>Column block 2</a:t>
            </a:r>
          </a:p>
          <a:p>
            <a:pPr lvl="2"/>
            <a:r>
              <a:rPr lang="en-US" dirty="0" smtClean="0"/>
              <a:t>Column block 3</a:t>
            </a:r>
          </a:p>
          <a:p>
            <a:pPr lvl="1"/>
            <a:r>
              <a:rPr lang="en-US" dirty="0" smtClean="0"/>
              <a:t>Row 2: (etc.)</a:t>
            </a:r>
          </a:p>
          <a:p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/>
              <a:t>Preview at the right to preview the edits.</a:t>
            </a:r>
          </a:p>
          <a:p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/>
              <a:t>the blue Update button at the right to save the changes.</a:t>
            </a:r>
          </a:p>
          <a:p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/>
              <a:t>View Page to see the page on the front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02EF-329A-45F4-AFFC-7B6724F9C5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90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29DD667-BAE6-455F-8D7E-0556A5A1DFFC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BDBA87F-FDAB-42D0-80C8-3752F953FB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11175"/>
            <a:ext cx="7117180" cy="1470025"/>
          </a:xfrm>
        </p:spPr>
        <p:txBody>
          <a:bodyPr/>
          <a:lstStyle/>
          <a:p>
            <a:pPr algn="ctr"/>
            <a:r>
              <a:rPr lang="en-US" sz="4400" b="1" dirty="0" smtClean="0"/>
              <a:t>WordPress Basics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15180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How to Maintain Your </a:t>
            </a:r>
          </a:p>
          <a:p>
            <a:pPr algn="ctr"/>
            <a:r>
              <a:rPr lang="en-US" sz="3200" b="1" dirty="0" smtClean="0"/>
              <a:t>ARS Websites</a:t>
            </a:r>
            <a:endParaRPr lang="en-US" sz="32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5562600"/>
            <a:ext cx="9144000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Presented by the </a:t>
            </a:r>
            <a:br>
              <a:rPr lang="en-US" sz="2400" b="1" dirty="0" smtClean="0"/>
            </a:br>
            <a:r>
              <a:rPr lang="en-US" sz="2400" b="1" dirty="0" smtClean="0"/>
              <a:t>CALS IT Office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373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982158" cy="924475"/>
          </a:xfrm>
        </p:spPr>
        <p:txBody>
          <a:bodyPr/>
          <a:lstStyle/>
          <a:p>
            <a:pPr marL="465138" indent="-465138"/>
            <a:r>
              <a:rPr lang="en-US" dirty="0" smtClean="0"/>
              <a:t>7. Adding a New Slide to the Homepage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Demo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990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982158" cy="924475"/>
          </a:xfrm>
        </p:spPr>
        <p:txBody>
          <a:bodyPr/>
          <a:lstStyle/>
          <a:p>
            <a:pPr marL="465138" indent="-465138"/>
            <a:r>
              <a:rPr lang="en-US" dirty="0" smtClean="0"/>
              <a:t>8. Editing 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4" y="1400628"/>
            <a:ext cx="7125112" cy="49530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Demo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131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982158" cy="924475"/>
          </a:xfrm>
        </p:spPr>
        <p:txBody>
          <a:bodyPr/>
          <a:lstStyle/>
          <a:p>
            <a:pPr marL="465138" indent="-465138"/>
            <a:r>
              <a:rPr lang="en-US" dirty="0" smtClean="0"/>
              <a:t>8. Editing 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4" y="1600200"/>
            <a:ext cx="7125112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Demo: Adding a Photo to an Existing Page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76400" y="1295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continued...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788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982158" cy="924475"/>
          </a:xfrm>
        </p:spPr>
        <p:txBody>
          <a:bodyPr/>
          <a:lstStyle/>
          <a:p>
            <a:pPr marL="465138" indent="-465138"/>
            <a:r>
              <a:rPr lang="en-US" dirty="0" smtClean="0"/>
              <a:t>8. Editing 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4" y="1600200"/>
            <a:ext cx="7125112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Demo: Linking to a PDF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76400" y="1295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continued...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7441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751925"/>
            <a:ext cx="7982158" cy="924475"/>
          </a:xfrm>
        </p:spPr>
        <p:txBody>
          <a:bodyPr/>
          <a:lstStyle/>
          <a:p>
            <a:pPr marL="465138" indent="-465138"/>
            <a:r>
              <a:rPr lang="en-US" dirty="0" smtClean="0"/>
              <a:t>8. </a:t>
            </a:r>
            <a:r>
              <a:rPr lang="en-US" dirty="0"/>
              <a:t>ARS Websites 2.0 – Changes Coming in 2018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9444" y="685800"/>
            <a:ext cx="7125112" cy="4051437"/>
          </a:xfrm>
        </p:spPr>
        <p:txBody>
          <a:bodyPr/>
          <a:lstStyle/>
          <a:p>
            <a:r>
              <a:rPr lang="en-US" dirty="0" smtClean="0"/>
              <a:t>Move to new webserver</a:t>
            </a:r>
          </a:p>
          <a:p>
            <a:pPr lvl="1"/>
            <a:r>
              <a:rPr lang="en-US" dirty="0" smtClean="0"/>
              <a:t>No more separate logins or loading the VPN software – you can login with your </a:t>
            </a:r>
            <a:r>
              <a:rPr lang="en-US" dirty="0" err="1" smtClean="0"/>
              <a:t>NetID</a:t>
            </a:r>
            <a:r>
              <a:rPr lang="en-US" dirty="0" smtClean="0"/>
              <a:t> and Password</a:t>
            </a:r>
          </a:p>
          <a:p>
            <a:r>
              <a:rPr lang="en-US" dirty="0" smtClean="0"/>
              <a:t>Possible update to new theme to match the look and feel of the new CALS homepage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29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Questions...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2064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381000"/>
            <a:ext cx="7125112" cy="4051437"/>
          </a:xfrm>
        </p:spPr>
        <p:txBody>
          <a:bodyPr/>
          <a:lstStyle/>
          <a:p>
            <a:r>
              <a:rPr lang="en-US" dirty="0" smtClean="0"/>
              <a:t>Email for help:  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websupport@cals.wisc.edu</a:t>
            </a:r>
          </a:p>
          <a:p>
            <a:r>
              <a:rPr lang="en-US" dirty="0" smtClean="0"/>
              <a:t>WordPress </a:t>
            </a:r>
            <a:r>
              <a:rPr lang="en-US" dirty="0"/>
              <a:t>Documentation website: </a:t>
            </a:r>
            <a:r>
              <a:rPr lang="en-US" dirty="0">
                <a:solidFill>
                  <a:schemeClr val="tx2"/>
                </a:solidFill>
              </a:rPr>
              <a:t>https://webhosting.cals.wisc.edu/docs-list/</a:t>
            </a:r>
          </a:p>
        </p:txBody>
      </p:sp>
    </p:spTree>
    <p:extLst>
      <p:ext uri="{BB962C8B-B14F-4D97-AF65-F5344CB8AC3E}">
        <p14:creationId xmlns:p14="http://schemas.microsoft.com/office/powerpoint/2010/main" xmlns="" val="17877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42325"/>
            <a:ext cx="7125113" cy="924475"/>
          </a:xfrm>
        </p:spPr>
        <p:txBody>
          <a:bodyPr/>
          <a:lstStyle/>
          <a:p>
            <a:r>
              <a:rPr lang="en-US" sz="3600" b="1" dirty="0" smtClean="0"/>
              <a:t>What We’ll Cover Today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125112" cy="6096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“Just Enough” Info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Brochure Websites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Login/Logout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The WordPress Admin Dashboard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Editing the Homepage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Adding a New Slide to the Homepage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Editing a Page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/>
              <a:t>Adding an Image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/>
              <a:t>Linking to a PDF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ARS Websites 2.0 – Changes Coming in 2018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Questions</a:t>
            </a:r>
          </a:p>
          <a:p>
            <a:endParaRPr lang="en-US" sz="3000" dirty="0" smtClean="0"/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3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400" dirty="0" smtClean="0"/>
              <a:t>A Little About Me...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307439"/>
          </a:xfrm>
        </p:spPr>
        <p:txBody>
          <a:bodyPr/>
          <a:lstStyle/>
          <a:p>
            <a:r>
              <a:rPr lang="en-US" dirty="0" smtClean="0"/>
              <a:t>20 years of Web Design</a:t>
            </a:r>
          </a:p>
          <a:p>
            <a:r>
              <a:rPr lang="en-US" dirty="0" smtClean="0"/>
              <a:t>10 years of WordPress</a:t>
            </a:r>
          </a:p>
          <a:p>
            <a:r>
              <a:rPr lang="en-US" dirty="0" smtClean="0"/>
              <a:t>Began my UW career in 1986 as a Typist.</a:t>
            </a:r>
          </a:p>
          <a:p>
            <a:r>
              <a:rPr lang="en-US" dirty="0" smtClean="0"/>
              <a:t>Still do some clerical work at night, and work at CALS part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40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“Just Enough Info”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00628"/>
            <a:ext cx="7125112" cy="2993239"/>
          </a:xfrm>
        </p:spPr>
        <p:txBody>
          <a:bodyPr>
            <a:normAutofit/>
          </a:bodyPr>
          <a:lstStyle/>
          <a:p>
            <a:r>
              <a:rPr lang="en-US" dirty="0" smtClean="0"/>
              <a:t>Most people don’t edit their websites every day.</a:t>
            </a:r>
          </a:p>
          <a:p>
            <a:r>
              <a:rPr lang="en-US" dirty="0" smtClean="0"/>
              <a:t>When you don’t do a task frequently, it can be a pain to remember how.</a:t>
            </a:r>
          </a:p>
          <a:p>
            <a:r>
              <a:rPr lang="en-US" dirty="0" smtClean="0"/>
              <a:t>Today’s goal is to give you “just enough” info to do simple edits, but tell you where the more detailed instructions reside.</a:t>
            </a:r>
          </a:p>
          <a:p>
            <a:r>
              <a:rPr lang="en-US" dirty="0" smtClean="0"/>
              <a:t>We’re here to help – you can email us at websupport@cals.wisc.edu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82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125113" cy="924475"/>
          </a:xfrm>
        </p:spPr>
        <p:txBody>
          <a:bodyPr/>
          <a:lstStyle/>
          <a:p>
            <a:r>
              <a:rPr lang="en-US" dirty="0" smtClean="0"/>
              <a:t>3. Brochure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825363"/>
            <a:ext cx="7125112" cy="4051437"/>
          </a:xfrm>
        </p:spPr>
        <p:txBody>
          <a:bodyPr/>
          <a:lstStyle/>
          <a:p>
            <a:r>
              <a:rPr lang="en-US" dirty="0" smtClean="0"/>
              <a:t>Designed to supplement or replace print brochures.</a:t>
            </a:r>
          </a:p>
          <a:p>
            <a:r>
              <a:rPr lang="en-US" dirty="0" smtClean="0"/>
              <a:t>Give contact information, location, and services.</a:t>
            </a:r>
          </a:p>
          <a:p>
            <a:r>
              <a:rPr lang="en-US" dirty="0" smtClean="0"/>
              <a:t>To keep maintenance manageable:</a:t>
            </a:r>
          </a:p>
          <a:p>
            <a:pPr lvl="1"/>
            <a:r>
              <a:rPr lang="en-US" dirty="0" smtClean="0"/>
              <a:t>use “evergreen” content where possible</a:t>
            </a:r>
          </a:p>
          <a:p>
            <a:pPr lvl="1"/>
            <a:r>
              <a:rPr lang="en-US" dirty="0" smtClean="0"/>
              <a:t>post less content</a:t>
            </a:r>
          </a:p>
          <a:p>
            <a:r>
              <a:rPr lang="en-US" dirty="0" smtClean="0"/>
              <a:t>Can include “FAQs” – the questions people ask over and over that you get tired of answering.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43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125113" cy="924475"/>
          </a:xfrm>
        </p:spPr>
        <p:txBody>
          <a:bodyPr/>
          <a:lstStyle/>
          <a:p>
            <a:r>
              <a:rPr lang="en-US" dirty="0" smtClean="0"/>
              <a:t>4. How to Login/Logout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Demo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353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982158" cy="924475"/>
          </a:xfrm>
        </p:spPr>
        <p:txBody>
          <a:bodyPr/>
          <a:lstStyle/>
          <a:p>
            <a:r>
              <a:rPr lang="en-US" dirty="0" smtClean="0"/>
              <a:t>5. The WordPress Admin Dashboard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Demo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578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982158" cy="924475"/>
          </a:xfrm>
        </p:spPr>
        <p:txBody>
          <a:bodyPr/>
          <a:lstStyle/>
          <a:p>
            <a:r>
              <a:rPr lang="en-US" dirty="0" smtClean="0"/>
              <a:t>5. The WordPress Admin Dashboard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295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continued...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Demo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743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982158" cy="924475"/>
          </a:xfrm>
        </p:spPr>
        <p:txBody>
          <a:bodyPr/>
          <a:lstStyle/>
          <a:p>
            <a:r>
              <a:rPr lang="en-US" dirty="0" smtClean="0"/>
              <a:t>6. Editing the Homepage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4" y="1447800"/>
            <a:ext cx="7125112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Demo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923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2963</TotalTime>
  <Words>945</Words>
  <Application>Microsoft Office PowerPoint</Application>
  <PresentationFormat>On-screen Show (4:3)</PresentationFormat>
  <Paragraphs>149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Autumn</vt:lpstr>
      <vt:lpstr>WordPress Basics</vt:lpstr>
      <vt:lpstr>What We’ll Cover Today</vt:lpstr>
      <vt:lpstr>1. Introduction  A Little About Me...</vt:lpstr>
      <vt:lpstr>2. “Just Enough Info” </vt:lpstr>
      <vt:lpstr>3. Brochure Websites</vt:lpstr>
      <vt:lpstr>4. How to Login/Logout</vt:lpstr>
      <vt:lpstr>5. The WordPress Admin Dashboard</vt:lpstr>
      <vt:lpstr>5. The WordPress Admin Dashboard</vt:lpstr>
      <vt:lpstr>6. Editing the Homepage</vt:lpstr>
      <vt:lpstr>7. Adding a New Slide to the Homepage</vt:lpstr>
      <vt:lpstr>8. Editing a Page</vt:lpstr>
      <vt:lpstr>8. Editing a Page</vt:lpstr>
      <vt:lpstr>8. Editing a Page</vt:lpstr>
      <vt:lpstr>8. ARS Websites 2.0 – Changes Coming in 2018</vt:lpstr>
      <vt:lpstr>Questions...</vt:lpstr>
      <vt:lpstr>Contact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File Storage</dc:title>
  <dc:creator>Nimda</dc:creator>
  <cp:lastModifiedBy>Dixie</cp:lastModifiedBy>
  <cp:revision>38</cp:revision>
  <cp:lastPrinted>2013-09-23T17:53:46Z</cp:lastPrinted>
  <dcterms:created xsi:type="dcterms:W3CDTF">2013-09-23T15:40:37Z</dcterms:created>
  <dcterms:modified xsi:type="dcterms:W3CDTF">2017-10-16T21:03:33Z</dcterms:modified>
</cp:coreProperties>
</file>